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214" autoAdjust="0"/>
  </p:normalViewPr>
  <p:slideViewPr>
    <p:cSldViewPr showGuides="1">
      <p:cViewPr varScale="1">
        <p:scale>
          <a:sx n="93" d="100"/>
          <a:sy n="93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6E86-2A3E-4C5E-B2CC-E3D80102F1FD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8537D-404F-4A27-B9A2-F4929CE01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Overview page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Says “United States Department of Health and Human Services” and says “Welcome to SAMHSA's Faith and Community Based Support Initiative Website.”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DE7F04-E942-4947-B79B-BAF616A6912A}" type="datetimeFigureOut">
              <a:rPr lang="en-US" smtClean="0"/>
              <a:pPr/>
              <a:t>12/29/2009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Navigating the QuickBase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SAMHSA’s Faith and Community Based Support Initiative</a:t>
            </a:r>
          </a:p>
          <a:p>
            <a:endParaRPr lang="en-US" dirty="0"/>
          </a:p>
        </p:txBody>
      </p:sp>
      <p:pic>
        <p:nvPicPr>
          <p:cNvPr id="4" name="~PP1143.WAV">
            <a:hlinkClick r:id="" action="ppaction://media"/>
          </p:cNvPr>
          <p:cNvPicPr>
            <a:picLocks noRot="1" noChangeAspect="1"/>
          </p:cNvPicPr>
          <p:nvPr>
            <a:wavAudioFile r:embed="rId1" name="~PP1143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QuickBase Page</a:t>
            </a:r>
            <a:endParaRPr lang="en-US" dirty="0"/>
          </a:p>
        </p:txBody>
      </p:sp>
      <p:pic>
        <p:nvPicPr>
          <p:cNvPr id="7" name="Picture 6" descr="My QuickBase Page Highlighted 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81200"/>
            <a:ext cx="4182920" cy="434946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will see this page if you sign in manually in the Sign In page in QuickBase</a:t>
            </a:r>
          </a:p>
          <a:p>
            <a:r>
              <a:rPr lang="en-US" dirty="0" smtClean="0"/>
              <a:t>Says “My QuickBase” in upper left corner (red arrow)</a:t>
            </a:r>
          </a:p>
          <a:p>
            <a:r>
              <a:rPr lang="en-US" dirty="0" smtClean="0"/>
              <a:t>Has a link to the application where you file your reports (green arrow)</a:t>
            </a:r>
            <a:endParaRPr lang="en-US" dirty="0"/>
          </a:p>
        </p:txBody>
      </p:sp>
      <p:pic>
        <p:nvPicPr>
          <p:cNvPr id="10" name="~PP2434.WAV">
            <a:hlinkClick r:id="" action="ppaction://media"/>
          </p:cNvPr>
          <p:cNvPicPr>
            <a:picLocks noRot="1" noChangeAspect="1"/>
          </p:cNvPicPr>
          <p:nvPr>
            <a:wavAudioFile r:embed="rId1" name="~PP2434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3048000" cy="44348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Has the US Department of Health and Human Services logo</a:t>
            </a:r>
          </a:p>
          <a:p>
            <a:r>
              <a:rPr lang="en-US" dirty="0" smtClean="0"/>
              <a:t>Go there from the reports pages by clicking on the black button (red arrow)</a:t>
            </a:r>
          </a:p>
          <a:p>
            <a:r>
              <a:rPr lang="en-US" dirty="0" smtClean="0"/>
              <a:t>Go to My QuickBase page by clicking on link (green arrow)</a:t>
            </a:r>
          </a:p>
          <a:p>
            <a:r>
              <a:rPr lang="en-US" dirty="0" smtClean="0"/>
              <a:t>Access Progress Reports by clicking on the menu (blue arrow)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Overview Page</a:t>
            </a:r>
            <a:endParaRPr lang="en-US" dirty="0"/>
          </a:p>
        </p:txBody>
      </p:sp>
      <p:pic>
        <p:nvPicPr>
          <p:cNvPr id="4" name="Content Placeholder 3" descr="Overview Page Highlighted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272003" y="1752600"/>
            <a:ext cx="5871998" cy="5105400"/>
          </a:xfrm>
        </p:spPr>
      </p:pic>
      <p:pic>
        <p:nvPicPr>
          <p:cNvPr id="10" name="~PP1351.WAV">
            <a:hlinkClick r:id="" action="ppaction://media"/>
          </p:cNvPr>
          <p:cNvPicPr>
            <a:picLocks noRot="1" noChangeAspect="1"/>
          </p:cNvPicPr>
          <p:nvPr>
            <a:wavAudioFile r:embed="rId1" name="~PP1351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156</Words>
  <Application>Microsoft Office PowerPoint</Application>
  <PresentationFormat>On-screen Show (4:3)</PresentationFormat>
  <Paragraphs>18</Paragraphs>
  <Slides>3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Flow</vt:lpstr>
      <vt:lpstr>Navigating the QuickBase System</vt:lpstr>
      <vt:lpstr>My QuickBase Page</vt:lpstr>
      <vt:lpstr>Overview Page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Haworth</dc:creator>
  <cp:lastModifiedBy>Larry Haworth</cp:lastModifiedBy>
  <cp:revision>51</cp:revision>
  <dcterms:created xsi:type="dcterms:W3CDTF">2009-11-25T20:59:39Z</dcterms:created>
  <dcterms:modified xsi:type="dcterms:W3CDTF">2009-12-29T17:02:15Z</dcterms:modified>
</cp:coreProperties>
</file>