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2" r:id="rId5"/>
    <p:sldId id="264" r:id="rId6"/>
    <p:sldId id="258" r:id="rId7"/>
    <p:sldId id="266" r:id="rId8"/>
    <p:sldId id="265" r:id="rId9"/>
    <p:sldId id="259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472B3F-4B84-48CC-96E9-F92A15FF171C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91AF10-4536-4B12-A2F0-68515D3141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851648" cy="1828800"/>
          </a:xfrm>
        </p:spPr>
        <p:txBody>
          <a:bodyPr/>
          <a:lstStyle/>
          <a:p>
            <a:r>
              <a:rPr lang="en-US" dirty="0" smtClean="0"/>
              <a:t>Working With Progress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886200"/>
            <a:ext cx="7854696" cy="1752600"/>
          </a:xfrm>
        </p:spPr>
        <p:txBody>
          <a:bodyPr/>
          <a:lstStyle/>
          <a:p>
            <a:r>
              <a:rPr lang="en-US" dirty="0" smtClean="0"/>
              <a:t>Adding, Viewing</a:t>
            </a:r>
            <a:r>
              <a:rPr lang="en-US" dirty="0" smtClean="0"/>
              <a:t> </a:t>
            </a:r>
            <a:r>
              <a:rPr lang="en-US" dirty="0" smtClean="0"/>
              <a:t>a</a:t>
            </a:r>
            <a:r>
              <a:rPr lang="en-US" dirty="0" smtClean="0"/>
              <a:t>nd Editing Reports</a:t>
            </a:r>
            <a:endParaRPr lang="en-US" dirty="0"/>
          </a:p>
        </p:txBody>
      </p:sp>
      <p:pic>
        <p:nvPicPr>
          <p:cNvPr id="7" name="~PP2970.WAV">
            <a:hlinkClick r:id="" action="ppaction://media"/>
          </p:cNvPr>
          <p:cNvPicPr>
            <a:picLocks noRot="1" noChangeAspect="1"/>
          </p:cNvPicPr>
          <p:nvPr>
            <a:wavAudioFile r:embed="rId1" name="~PP2970.WAV"/>
          </p:nvPr>
        </p:nvPicPr>
        <p:blipFill>
          <a:blip r:embed="rId3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an Existing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80772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the dropdown list select “List All</a:t>
            </a:r>
            <a:r>
              <a:rPr lang="en-US" dirty="0" smtClean="0"/>
              <a:t>”</a:t>
            </a:r>
            <a:endParaRPr lang="en-US" dirty="0" smtClean="0"/>
          </a:p>
        </p:txBody>
      </p:sp>
      <p:pic>
        <p:nvPicPr>
          <p:cNvPr id="6" name="Picture 5" descr="View a progress repor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" y="2514599"/>
            <a:ext cx="9143649" cy="40732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81400" y="5847946"/>
            <a:ext cx="2438400" cy="381000"/>
            <a:chOff x="3581400" y="5847946"/>
            <a:chExt cx="2438400" cy="381000"/>
          </a:xfrm>
        </p:grpSpPr>
        <p:sp>
          <p:nvSpPr>
            <p:cNvPr id="8" name="Oval 7"/>
            <p:cNvSpPr/>
            <p:nvPr/>
          </p:nvSpPr>
          <p:spPr>
            <a:xfrm>
              <a:off x="3581400" y="5847946"/>
              <a:ext cx="990600" cy="3810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4724400" y="5867400"/>
              <a:ext cx="1295400" cy="304800"/>
            </a:xfrm>
            <a:prstGeom prst="leftArrow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~PP879.WAV">
            <a:hlinkClick r:id="" action="ppaction://media"/>
          </p:cNvPr>
          <p:cNvPicPr>
            <a:picLocks noRot="1" noChangeAspect="1"/>
          </p:cNvPicPr>
          <p:nvPr>
            <a:wavAudioFile r:embed="rId1" name="~PP879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>
            <a:normAutofit/>
          </a:bodyPr>
          <a:lstStyle/>
          <a:p>
            <a:r>
              <a:rPr lang="en-US" dirty="0" smtClean="0"/>
              <a:t>Edit an Existing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80"/>
            <a:ext cx="8305800" cy="1493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Progress Reports are displayed in rows, one report to a row.  At the left of each row are 2 buttons that say “Edit” and “View”.</a:t>
            </a:r>
          </a:p>
          <a:p>
            <a:pPr lvl="1"/>
            <a:r>
              <a:rPr lang="en-US" dirty="0" smtClean="0"/>
              <a:t>Click the Edit button of the report you want to edit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793274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381000" y="5791200"/>
            <a:ext cx="13716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571501" y="5019674"/>
            <a:ext cx="990600" cy="381001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~PP3292.WAV">
            <a:hlinkClick r:id="" action="ppaction://media"/>
          </p:cNvPr>
          <p:cNvPicPr>
            <a:picLocks noRot="1" noChangeAspect="1"/>
          </p:cNvPicPr>
          <p:nvPr>
            <a:wavAudioFile r:embed="rId1" name="~PP329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57200" y="1935480"/>
            <a:ext cx="8077200" cy="1112520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blue </a:t>
            </a:r>
            <a:r>
              <a:rPr lang="en-US" dirty="0" smtClean="0"/>
              <a:t>“Progress </a:t>
            </a:r>
            <a:r>
              <a:rPr lang="en-US" dirty="0" smtClean="0"/>
              <a:t>Report” button to the right of the black button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2" y="3124200"/>
            <a:ext cx="858837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~PP2104.WAV">
            <a:hlinkClick r:id="" action="ppaction://media"/>
          </p:cNvPr>
          <p:cNvPicPr>
            <a:picLocks noRot="1" noChangeAspect="1"/>
          </p:cNvPicPr>
          <p:nvPr>
            <a:wavAudioFile r:embed="rId1" name="~PP2104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103632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the dropdown list select “Add a new </a:t>
            </a:r>
            <a:r>
              <a:rPr lang="en-US" dirty="0" smtClean="0"/>
              <a:t>Progress </a:t>
            </a:r>
            <a:r>
              <a:rPr lang="en-US" dirty="0" smtClean="0"/>
              <a:t>Report</a:t>
            </a:r>
            <a:r>
              <a:rPr lang="en-US" dirty="0" smtClean="0"/>
              <a:t>”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28" y="2895600"/>
            <a:ext cx="786674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~PP2318.WAV">
            <a:hlinkClick r:id="" action="ppaction://media"/>
          </p:cNvPr>
          <p:cNvPicPr>
            <a:picLocks noRot="1" noChangeAspect="1"/>
          </p:cNvPicPr>
          <p:nvPr>
            <a:wavAudioFile r:embed="rId1" name="~PP2318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31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Fill </a:t>
            </a:r>
            <a:r>
              <a:rPr lang="en-US" dirty="0" smtClean="0"/>
              <a:t>in the </a:t>
            </a:r>
            <a:r>
              <a:rPr lang="en-US" dirty="0" smtClean="0"/>
              <a:t>fields; fields with a red asterisk have to be completed to submit your report.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29" y="3048000"/>
            <a:ext cx="7905141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344.WAV">
            <a:hlinkClick r:id="" action="ppaction://media"/>
          </p:cNvPr>
          <p:cNvPicPr>
            <a:picLocks noRot="1" noChangeAspect="1"/>
          </p:cNvPicPr>
          <p:nvPr>
            <a:wavAudioFile r:embed="rId1" name="~PP344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731520"/>
          </a:xfrm>
        </p:spPr>
        <p:txBody>
          <a:bodyPr>
            <a:normAutofit/>
          </a:bodyPr>
          <a:lstStyle/>
          <a:p>
            <a:r>
              <a:rPr lang="en-US" dirty="0" smtClean="0"/>
              <a:t>Save your report by clicking the Save button.  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8440538" cy="376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95072" y="5619344"/>
            <a:ext cx="9906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185505">
            <a:off x="1338454" y="5969775"/>
            <a:ext cx="1600200" cy="533400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~PP3282.WAV">
            <a:hlinkClick r:id="" action="ppaction://media"/>
          </p:cNvPr>
          <p:cNvPicPr>
            <a:picLocks noRot="1" noChangeAspect="1"/>
          </p:cNvPicPr>
          <p:nvPr>
            <a:wavAudioFile r:embed="rId1" name="~PP328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an Existing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924800" cy="1036320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blue </a:t>
            </a:r>
            <a:r>
              <a:rPr lang="en-US" dirty="0" smtClean="0"/>
              <a:t>“Progress </a:t>
            </a:r>
            <a:r>
              <a:rPr lang="en-US" dirty="0" smtClean="0"/>
              <a:t>Report” button to the right of the black button.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2" y="3124200"/>
            <a:ext cx="858837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~PP2229.WAV">
            <a:hlinkClick r:id="" action="ppaction://media"/>
          </p:cNvPr>
          <p:cNvPicPr>
            <a:picLocks noRot="1" noChangeAspect="1"/>
          </p:cNvPicPr>
          <p:nvPr>
            <a:wavAudioFile r:embed="rId1" name="~PP2229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an Existing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01000" cy="57912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smtClean="0"/>
              <a:t>the dropdown list select “List All</a:t>
            </a:r>
            <a:r>
              <a:rPr lang="en-US" dirty="0" smtClean="0"/>
              <a:t>”</a:t>
            </a:r>
            <a:endParaRPr lang="en-US" dirty="0" smtClean="0"/>
          </a:p>
        </p:txBody>
      </p:sp>
      <p:pic>
        <p:nvPicPr>
          <p:cNvPr id="4" name="Picture 3" descr="View a progress repor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" y="2514599"/>
            <a:ext cx="9143649" cy="40732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1400" y="5847946"/>
            <a:ext cx="2438400" cy="381000"/>
            <a:chOff x="3581400" y="5847946"/>
            <a:chExt cx="2438400" cy="381000"/>
          </a:xfrm>
        </p:grpSpPr>
        <p:sp>
          <p:nvSpPr>
            <p:cNvPr id="6" name="Oval 5"/>
            <p:cNvSpPr/>
            <p:nvPr/>
          </p:nvSpPr>
          <p:spPr>
            <a:xfrm>
              <a:off x="3581400" y="5847946"/>
              <a:ext cx="990600" cy="3810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4724400" y="5867400"/>
              <a:ext cx="1295400" cy="304800"/>
            </a:xfrm>
            <a:prstGeom prst="leftArrow">
              <a:avLst/>
            </a:prstGeom>
            <a:solidFill>
              <a:srgbClr val="FF0000"/>
            </a:solidFill>
            <a:ln w="635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~PP2349.WAV">
            <a:hlinkClick r:id="" action="ppaction://media"/>
          </p:cNvPr>
          <p:cNvPicPr>
            <a:picLocks noRot="1" noChangeAspect="1"/>
          </p:cNvPicPr>
          <p:nvPr>
            <a:wavAudioFile r:embed="rId1" name="~PP2349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View an Existing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001000" cy="12649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Progress Reports are displayed in rows, one report to a row.  At the left of each row are 2 buttons that say “Edit” and “View”.</a:t>
            </a:r>
          </a:p>
          <a:p>
            <a:r>
              <a:rPr lang="en-US" dirty="0" smtClean="0"/>
              <a:t>Click the View button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77" y="2743200"/>
            <a:ext cx="82378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81000" y="5562600"/>
            <a:ext cx="1371600" cy="4572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6200000">
            <a:off x="609602" y="4800599"/>
            <a:ext cx="990600" cy="381001"/>
          </a:xfrm>
          <a:prstGeom prst="leftArrow">
            <a:avLst/>
          </a:prstGeom>
          <a:solidFill>
            <a:srgbClr val="FF0000"/>
          </a:solidFill>
          <a:ln w="635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387.WAV">
            <a:hlinkClick r:id="" action="ppaction://media"/>
          </p:cNvPr>
          <p:cNvPicPr>
            <a:picLocks noRot="1" noChangeAspect="1"/>
          </p:cNvPicPr>
          <p:nvPr>
            <a:wavAudioFile r:embed="rId1" name="~PP387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an Existing 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blue </a:t>
            </a:r>
            <a:r>
              <a:rPr lang="en-US" dirty="0" smtClean="0"/>
              <a:t>“Progress </a:t>
            </a:r>
            <a:r>
              <a:rPr lang="en-US" dirty="0" smtClean="0"/>
              <a:t>Report” button to the right of the black button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Picture 5" descr="Add a new progress repor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714" y="3276600"/>
            <a:ext cx="8588572" cy="2509714"/>
          </a:xfrm>
          <a:prstGeom prst="rect">
            <a:avLst/>
          </a:prstGeom>
        </p:spPr>
      </p:pic>
      <p:pic>
        <p:nvPicPr>
          <p:cNvPr id="9" name="~PP2915.WAV">
            <a:hlinkClick r:id="" action="ppaction://media"/>
          </p:cNvPr>
          <p:cNvPicPr>
            <a:picLocks noRot="1" noChangeAspect="1"/>
          </p:cNvPicPr>
          <p:nvPr>
            <a:wavAudioFile r:embed="rId1" name="~PP291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635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</TotalTime>
  <Words>248</Words>
  <Application>Microsoft Office PowerPoint</Application>
  <PresentationFormat>On-screen Show (4:3)</PresentationFormat>
  <Paragraphs>24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Working With Progress Reports</vt:lpstr>
      <vt:lpstr>Add a New Progress Report</vt:lpstr>
      <vt:lpstr>Add a New Progress Report</vt:lpstr>
      <vt:lpstr>Add a New Progress Report</vt:lpstr>
      <vt:lpstr>Add a New Progress Report</vt:lpstr>
      <vt:lpstr>View an Existing Progress Report</vt:lpstr>
      <vt:lpstr>View an Existing Progress Report</vt:lpstr>
      <vt:lpstr>View an Existing Progress Report</vt:lpstr>
      <vt:lpstr>Edit an Existing Progress Report</vt:lpstr>
      <vt:lpstr>Edit an Existing Progress Report</vt:lpstr>
      <vt:lpstr>Edit an Existing Progress Report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Progress Reports</dc:title>
  <dc:creator>Larry Haworth</dc:creator>
  <cp:lastModifiedBy>Larry Haworth</cp:lastModifiedBy>
  <cp:revision>26</cp:revision>
  <dcterms:created xsi:type="dcterms:W3CDTF">2009-12-29T18:07:55Z</dcterms:created>
  <dcterms:modified xsi:type="dcterms:W3CDTF">2010-02-22T19:13:30Z</dcterms:modified>
</cp:coreProperties>
</file>